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1046-3EA2-4F36-96D8-DECB6BE35115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76E0-E69D-4877-BA40-CFCA608E6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4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1046-3EA2-4F36-96D8-DECB6BE35115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76E0-E69D-4877-BA40-CFCA608E6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54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1046-3EA2-4F36-96D8-DECB6BE35115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76E0-E69D-4877-BA40-CFCA608E6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3445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1046-3EA2-4F36-96D8-DECB6BE35115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76E0-E69D-4877-BA40-CFCA608E6F96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1699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1046-3EA2-4F36-96D8-DECB6BE35115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76E0-E69D-4877-BA40-CFCA608E6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248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1046-3EA2-4F36-96D8-DECB6BE35115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76E0-E69D-4877-BA40-CFCA608E6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712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1046-3EA2-4F36-96D8-DECB6BE35115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76E0-E69D-4877-BA40-CFCA608E6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338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1046-3EA2-4F36-96D8-DECB6BE35115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76E0-E69D-4877-BA40-CFCA608E6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135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1046-3EA2-4F36-96D8-DECB6BE35115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76E0-E69D-4877-BA40-CFCA608E6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51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1046-3EA2-4F36-96D8-DECB6BE35115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76E0-E69D-4877-BA40-CFCA608E6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340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1046-3EA2-4F36-96D8-DECB6BE35115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76E0-E69D-4877-BA40-CFCA608E6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55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1046-3EA2-4F36-96D8-DECB6BE35115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76E0-E69D-4877-BA40-CFCA608E6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07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1046-3EA2-4F36-96D8-DECB6BE35115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76E0-E69D-4877-BA40-CFCA608E6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17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1046-3EA2-4F36-96D8-DECB6BE35115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76E0-E69D-4877-BA40-CFCA608E6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977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1046-3EA2-4F36-96D8-DECB6BE35115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76E0-E69D-4877-BA40-CFCA608E6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603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1046-3EA2-4F36-96D8-DECB6BE35115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76E0-E69D-4877-BA40-CFCA608E6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944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1046-3EA2-4F36-96D8-DECB6BE35115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76E0-E69D-4877-BA40-CFCA608E6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93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CD61046-3EA2-4F36-96D8-DECB6BE35115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576E0-E69D-4877-BA40-CFCA608E6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0690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illustrations/fortnite-spiel-spieler-spiele-4556887/" TargetMode="External"/><Relationship Id="rId2" Type="http://schemas.openxmlformats.org/officeDocument/2006/relationships/hyperlink" Target="https://www.gaming-grounds.de/fortnite-season-4-nexus-war-ist-gestart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RobloxBlackwithWhite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ternet-abc.de/eltern/kinder-whatsapp-alter-gefahre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schau-hin.info/sicherheit-risiken/tiktok-musically-mehr-sicherheit-fuer-kind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chau-hin.info/grundlagen/fortnite-hype-was-spielt-mein-kind-d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internetmatters.org/de/hub/esafety-news/parents-guide-to-roblox-and-how-your-kids-can-play-it-safely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et-abc.de/eltern/kinder-whatsapp-alter-gefahren/" TargetMode="External"/><Relationship Id="rId2" Type="http://schemas.openxmlformats.org/officeDocument/2006/relationships/hyperlink" Target="https://www.deutschlandfunk.de/digitales-klassenzimmer-psychiater-wenn-kinder-nur-wischen.694.de.html?dram:article_id=4124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ternetmatters.org/de/hub/esafety-news/parents-guide-to-roblox-and-how-your-kids-can-play-it-safely/" TargetMode="External"/><Relationship Id="rId5" Type="http://schemas.openxmlformats.org/officeDocument/2006/relationships/hyperlink" Target="https://www.schau-hin.info/grundlagen/fortnite-hype-was-spielt-mein-kind-da" TargetMode="External"/><Relationship Id="rId4" Type="http://schemas.openxmlformats.org/officeDocument/2006/relationships/hyperlink" Target="https://www.schau-hin.info/sicherheit-risiken/tiktok-musically-mehr-sicherheit-fuer-kind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02778C-A3CE-4435-AAFF-D5F2F16C1E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Kinder und Medien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E647A23-2F56-47CD-B3EE-65756A25FC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Information für die Eltern</a:t>
            </a:r>
          </a:p>
        </p:txBody>
      </p:sp>
    </p:spTree>
    <p:extLst>
      <p:ext uri="{BB962C8B-B14F-4D97-AF65-F5344CB8AC3E}">
        <p14:creationId xmlns:p14="http://schemas.microsoft.com/office/powerpoint/2010/main" val="178657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C6FB1E-3F82-40AE-BAE8-94A8409D7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7EA893-1041-49C2-9219-1D5243EF7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9983788" cy="4224057"/>
          </a:xfrm>
        </p:spPr>
        <p:txBody>
          <a:bodyPr/>
          <a:lstStyle/>
          <a:p>
            <a:r>
              <a:rPr lang="de-DE" dirty="0">
                <a:hlinkClick r:id="rId2"/>
              </a:rPr>
              <a:t>https://pixabay.com/de/photos/tiktok-tik-tok-app-smartphone-5390055/</a:t>
            </a:r>
          </a:p>
          <a:p>
            <a:r>
              <a:rPr lang="de-DE" dirty="0">
                <a:hlinkClick r:id="rId3"/>
              </a:rPr>
              <a:t>https://pixabay.com/de/illustrations/fortnite-spiel-spieler-spiele-4556887/</a:t>
            </a:r>
            <a:endParaRPr lang="de-DE" dirty="0"/>
          </a:p>
          <a:p>
            <a:r>
              <a:rPr lang="de-DE" dirty="0">
                <a:hlinkClick r:id="rId4"/>
              </a:rPr>
              <a:t>https://commons.wikimedia.org/wiki/File:RobloxBlackwithWhite.png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919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B82B56-5583-4314-96F9-8F3B572F8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Soziale Medien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EB01C6-80C2-485F-B99C-E50BD5024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951" y="1677672"/>
            <a:ext cx="9945199" cy="463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WhatsApp: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0" i="0" dirty="0">
                <a:effectLst/>
                <a:latin typeface="Open Sans"/>
              </a:rPr>
              <a:t>Mindestalter 16 Jahre,  Jugendliche zwischen 13 und 16 Jahren benötigen die Zustimmung der Eltern</a:t>
            </a:r>
          </a:p>
          <a:p>
            <a:r>
              <a:rPr lang="de-DE" dirty="0">
                <a:latin typeface="Open Sans"/>
              </a:rPr>
              <a:t>Gefahr von Datenmissbrauch: Verbreiten von Bildern und Videos ohne Erlaubnis</a:t>
            </a:r>
          </a:p>
          <a:p>
            <a:r>
              <a:rPr lang="de-DE" b="0" i="0" dirty="0">
                <a:effectLst/>
                <a:latin typeface="Open Sans"/>
              </a:rPr>
              <a:t>Gefahr von </a:t>
            </a:r>
            <a:r>
              <a:rPr lang="de-DE" dirty="0">
                <a:latin typeface="Open Sans"/>
              </a:rPr>
              <a:t>Streit / Hänseleien / Mobbing durch falschen Umgangston</a:t>
            </a:r>
            <a:endParaRPr lang="de-DE" b="0" i="0" dirty="0">
              <a:effectLst/>
              <a:latin typeface="Open Sans"/>
            </a:endParaRPr>
          </a:p>
          <a:p>
            <a:r>
              <a:rPr lang="de-DE" dirty="0">
                <a:latin typeface="Open Sans"/>
              </a:rPr>
              <a:t>Weitere Infos:</a:t>
            </a:r>
          </a:p>
          <a:p>
            <a:pPr marL="0" indent="0">
              <a:buNone/>
            </a:pPr>
            <a:r>
              <a:rPr lang="de-DE" dirty="0">
                <a:latin typeface="Open Sans"/>
                <a:hlinkClick r:id="rId2"/>
              </a:rPr>
              <a:t>https://www.internet-abc.de/eltern/kinder-whatsapp-alter-gefahren/</a:t>
            </a:r>
            <a:endParaRPr lang="de-DE" dirty="0">
              <a:latin typeface="Open Sans"/>
            </a:endParaRPr>
          </a:p>
          <a:p>
            <a:pPr marL="0" indent="0">
              <a:buNone/>
            </a:pPr>
            <a:endParaRPr lang="de-DE" dirty="0">
              <a:latin typeface="Open Sans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3089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B82B56-5583-4314-96F9-8F3B572F8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Soziale Medien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EB01C6-80C2-485F-B99C-E50BD5024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526" y="1853249"/>
            <a:ext cx="6716223" cy="40903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 err="1"/>
              <a:t>TikTok</a:t>
            </a:r>
            <a:r>
              <a:rPr lang="de-DE" b="1" dirty="0"/>
              <a:t>: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0" i="0" dirty="0">
                <a:effectLst/>
                <a:latin typeface="Open Sans"/>
              </a:rPr>
              <a:t>Mindestalter 13 Jahre</a:t>
            </a:r>
          </a:p>
          <a:p>
            <a:r>
              <a:rPr lang="de-DE" dirty="0">
                <a:latin typeface="Open Sans"/>
              </a:rPr>
              <a:t>Ohne </a:t>
            </a:r>
            <a:r>
              <a:rPr lang="de-DE" dirty="0" err="1">
                <a:latin typeface="Open Sans"/>
              </a:rPr>
              <a:t>Privatsphäreeinstellungen</a:t>
            </a:r>
            <a:r>
              <a:rPr lang="de-DE" dirty="0">
                <a:latin typeface="Open Sans"/>
              </a:rPr>
              <a:t>: eigene Videos für alle sichtbar, alle Nutzer können Kind anschreiben</a:t>
            </a:r>
            <a:endParaRPr lang="de-DE" b="0" i="0" dirty="0">
              <a:effectLst/>
              <a:latin typeface="Open Sans"/>
            </a:endParaRPr>
          </a:p>
          <a:p>
            <a:r>
              <a:rPr lang="de-DE" dirty="0">
                <a:latin typeface="Open Sans"/>
              </a:rPr>
              <a:t>Eltern können mit dem „begleiteten Modus“ über QR-Code auf ihrem Handy die Nutzungszeit sowie Inhalte bestimmen, die die Kinder sehen können</a:t>
            </a:r>
          </a:p>
          <a:p>
            <a:r>
              <a:rPr lang="de-DE" dirty="0"/>
              <a:t>Weitere Infos für Eltern:</a:t>
            </a:r>
          </a:p>
          <a:p>
            <a:pPr marL="0" indent="0">
              <a:buNone/>
            </a:pPr>
            <a:r>
              <a:rPr lang="de-DE" dirty="0">
                <a:hlinkClick r:id="rId2"/>
              </a:rPr>
              <a:t>https://www.schau-hin.info/sicherheit-risiken/tiktok-musically-mehr-sicherheit-fuer-kinder</a:t>
            </a:r>
            <a:endParaRPr lang="de-DE" dirty="0"/>
          </a:p>
        </p:txBody>
      </p:sp>
      <p:pic>
        <p:nvPicPr>
          <p:cNvPr id="2050" name="Picture 2" descr="Tiktok, Tik Tok, App, Smartphone, Iphone">
            <a:extLst>
              <a:ext uri="{FF2B5EF4-FFF2-40B4-BE49-F238E27FC236}">
                <a16:creationId xmlns:a16="http://schemas.microsoft.com/office/drawing/2014/main" id="{97F46017-328B-49EB-9E77-46D78A3B6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435" y="3077213"/>
            <a:ext cx="2953039" cy="18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16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5E8846-055D-4EB5-A7F1-A17B5A7F3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Soziale Medien</a:t>
            </a:r>
            <a:br>
              <a:rPr lang="de-DE" dirty="0"/>
            </a:br>
            <a:r>
              <a:rPr lang="de-DE" sz="2400" dirty="0"/>
              <a:t>Allgemeine Verhaltensweisen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0B946C-6AEA-4A8C-801C-109913078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371370"/>
            <a:ext cx="10203845" cy="3591279"/>
          </a:xfrm>
        </p:spPr>
        <p:txBody>
          <a:bodyPr>
            <a:normAutofit/>
          </a:bodyPr>
          <a:lstStyle/>
          <a:p>
            <a:r>
              <a:rPr lang="de-DE" dirty="0">
                <a:latin typeface="Open Sans"/>
              </a:rPr>
              <a:t>Datenschutz beachten (keine Fotos oder Videos von anderen hochladen)</a:t>
            </a:r>
          </a:p>
          <a:p>
            <a:pPr marL="0" indent="0">
              <a:buNone/>
            </a:pPr>
            <a:endParaRPr lang="de-DE" dirty="0">
              <a:latin typeface="Open Sans"/>
            </a:endParaRPr>
          </a:p>
          <a:p>
            <a:r>
              <a:rPr lang="de-DE" dirty="0">
                <a:latin typeface="Open Sans"/>
              </a:rPr>
              <a:t>Privatsphäre-Einstellungen beachten (Was gebe ich von mir preis? Wer kann was von mir sehen?)</a:t>
            </a:r>
          </a:p>
          <a:p>
            <a:pPr marL="0" indent="0">
              <a:buNone/>
            </a:pPr>
            <a:endParaRPr lang="de-DE" dirty="0">
              <a:latin typeface="Open Sans"/>
            </a:endParaRPr>
          </a:p>
          <a:p>
            <a:r>
              <a:rPr lang="de-DE" dirty="0">
                <a:latin typeface="Open Sans"/>
              </a:rPr>
              <a:t>Freundlichen Umgangston beachten (keine Beleidigungen, kein Lästern oder Streiten online)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912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B5DD5B-424C-42D6-B416-D49BEB5E0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E461A9-F4E9-4517-8EEB-25B2CD329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87" y="1853248"/>
            <a:ext cx="7078663" cy="42762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 err="1">
                <a:latin typeface="Open Sans"/>
              </a:rPr>
              <a:t>Fortnite</a:t>
            </a:r>
            <a:endParaRPr lang="de-DE" b="1" dirty="0">
              <a:latin typeface="Open Sans"/>
            </a:endParaRPr>
          </a:p>
          <a:p>
            <a:pPr marL="0" indent="0">
              <a:buNone/>
            </a:pPr>
            <a:endParaRPr lang="de-DE" b="1" dirty="0">
              <a:latin typeface="Open Sans"/>
            </a:endParaRPr>
          </a:p>
          <a:p>
            <a:r>
              <a:rPr lang="de-DE" dirty="0">
                <a:latin typeface="Open Sans"/>
              </a:rPr>
              <a:t>Altersempfehlung: </a:t>
            </a:r>
            <a:r>
              <a:rPr lang="de-DE" b="0" i="0" dirty="0">
                <a:effectLst/>
                <a:latin typeface="Open Sans"/>
              </a:rPr>
              <a:t>USK 12</a:t>
            </a:r>
          </a:p>
          <a:p>
            <a:r>
              <a:rPr lang="de-DE" dirty="0">
                <a:latin typeface="Open Sans"/>
              </a:rPr>
              <a:t>Spielinhalt: Ausgesetzt mit 100 anderen Spielern auf einer Insel, die anderen Spieler müssen vernichtet werden. Ziel: Selbst letzter Überlebender sein </a:t>
            </a:r>
            <a:r>
              <a:rPr lang="de-DE" dirty="0">
                <a:latin typeface="Open Sans"/>
                <a:sym typeface="Wingdings" panose="05000000000000000000" pitchFamily="2" charset="2"/>
              </a:rPr>
              <a:t> Shooter-Spiel</a:t>
            </a:r>
            <a:endParaRPr lang="de-DE" dirty="0">
              <a:latin typeface="Open Sans"/>
            </a:endParaRPr>
          </a:p>
          <a:p>
            <a:r>
              <a:rPr lang="de-DE" dirty="0">
                <a:latin typeface="Open Sans"/>
              </a:rPr>
              <a:t>Chatfunktion ermöglicht das Chatten der Teammitglieder untereinander</a:t>
            </a:r>
          </a:p>
          <a:p>
            <a:r>
              <a:rPr lang="de-DE" dirty="0">
                <a:latin typeface="Open Sans"/>
              </a:rPr>
              <a:t>Risiken: Suchtfaktor, unangemessene Nachrichten anderer Spieler, Vermischen von Realität und Spiel in Bezug auf Aggressionen, Gruppenzwang durch In-App-Käufe</a:t>
            </a:r>
          </a:p>
          <a:p>
            <a:r>
              <a:rPr lang="de-DE" dirty="0">
                <a:latin typeface="Open Sans"/>
              </a:rPr>
              <a:t>Weitere Infos:</a:t>
            </a:r>
          </a:p>
          <a:p>
            <a:pPr marL="0" indent="0">
              <a:buNone/>
            </a:pPr>
            <a:r>
              <a:rPr lang="de-DE" dirty="0">
                <a:hlinkClick r:id="rId2"/>
              </a:rPr>
              <a:t>https://www.schau-hin.info/grundlagen/fortnite-hype-was-spielt-mein-kind-da</a:t>
            </a:r>
            <a:endParaRPr lang="de-DE" dirty="0"/>
          </a:p>
          <a:p>
            <a:pPr marL="0" indent="0">
              <a:buNone/>
            </a:pPr>
            <a:endParaRPr lang="de-DE" dirty="0">
              <a:latin typeface="Open Sans"/>
            </a:endParaRPr>
          </a:p>
        </p:txBody>
      </p:sp>
      <p:pic>
        <p:nvPicPr>
          <p:cNvPr id="1028" name="Picture 4" descr="Fortnite, Spiel, Spieler, Spiele, Schlacht, Rüstung">
            <a:extLst>
              <a:ext uri="{FF2B5EF4-FFF2-40B4-BE49-F238E27FC236}">
                <a16:creationId xmlns:a16="http://schemas.microsoft.com/office/drawing/2014/main" id="{A7965A1D-BBE7-4B13-A158-9DA7F18F2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520" y="1743075"/>
            <a:ext cx="3452812" cy="281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59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B5DD5B-424C-42D6-B416-D49BEB5E0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E461A9-F4E9-4517-8EEB-25B2CD329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12" y="1849121"/>
            <a:ext cx="10621963" cy="4485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err="1">
                <a:latin typeface="Open Sans"/>
              </a:rPr>
              <a:t>Roblox</a:t>
            </a:r>
            <a:endParaRPr lang="de-DE" b="1" dirty="0">
              <a:latin typeface="Open Sans"/>
            </a:endParaRPr>
          </a:p>
          <a:p>
            <a:pPr marL="0" indent="0">
              <a:buNone/>
            </a:pPr>
            <a:endParaRPr lang="de-DE" b="1" dirty="0">
              <a:latin typeface="Open Sans"/>
            </a:endParaRPr>
          </a:p>
          <a:p>
            <a:r>
              <a:rPr lang="de-DE" dirty="0">
                <a:latin typeface="Open Sans"/>
              </a:rPr>
              <a:t>Altersempfehlung: ab 7 Jahren</a:t>
            </a:r>
          </a:p>
          <a:p>
            <a:r>
              <a:rPr lang="de-DE" dirty="0">
                <a:latin typeface="Open Sans"/>
              </a:rPr>
              <a:t>Onlineplattform, auf der die Spieler selbst eigene Spiele entwickeln können</a:t>
            </a:r>
          </a:p>
          <a:p>
            <a:r>
              <a:rPr lang="de-DE" b="0" i="0" dirty="0">
                <a:effectLst/>
                <a:latin typeface="Open Sans"/>
              </a:rPr>
              <a:t>Chatf</a:t>
            </a:r>
            <a:r>
              <a:rPr lang="de-DE" dirty="0">
                <a:latin typeface="Open Sans"/>
              </a:rPr>
              <a:t>unktion zwischen den Nutzern </a:t>
            </a:r>
            <a:r>
              <a:rPr lang="de-DE" dirty="0">
                <a:latin typeface="Open Sans"/>
                <a:sym typeface="Wingdings" panose="05000000000000000000" pitchFamily="2" charset="2"/>
              </a:rPr>
              <a:t> </a:t>
            </a:r>
            <a:r>
              <a:rPr lang="de-DE" dirty="0" err="1">
                <a:latin typeface="Open Sans"/>
                <a:sym typeface="Wingdings" panose="05000000000000000000" pitchFamily="2" charset="2"/>
              </a:rPr>
              <a:t>Social</a:t>
            </a:r>
            <a:r>
              <a:rPr lang="de-DE" dirty="0">
                <a:latin typeface="Open Sans"/>
                <a:sym typeface="Wingdings" panose="05000000000000000000" pitchFamily="2" charset="2"/>
              </a:rPr>
              <a:t>-Media-Charakter</a:t>
            </a:r>
          </a:p>
          <a:p>
            <a:r>
              <a:rPr lang="de-DE" dirty="0">
                <a:latin typeface="Open Sans"/>
                <a:sym typeface="Wingdings" panose="05000000000000000000" pitchFamily="2" charset="2"/>
              </a:rPr>
              <a:t>Gefahren: Unerwünschte Nachrichten von Mitspielern, Verleiten zu In-App-Käufen, Suchtfaktor</a:t>
            </a:r>
          </a:p>
          <a:p>
            <a:r>
              <a:rPr lang="de-DE" dirty="0" err="1">
                <a:latin typeface="Open Sans"/>
                <a:sym typeface="Wingdings" panose="05000000000000000000" pitchFamily="2" charset="2"/>
              </a:rPr>
              <a:t>Roblox</a:t>
            </a:r>
            <a:r>
              <a:rPr lang="de-DE" dirty="0">
                <a:latin typeface="Open Sans"/>
                <a:sym typeface="Wingdings" panose="05000000000000000000" pitchFamily="2" charset="2"/>
              </a:rPr>
              <a:t>-Kindersicherung</a:t>
            </a:r>
          </a:p>
          <a:p>
            <a:r>
              <a:rPr lang="de-DE" b="0" i="0" dirty="0">
                <a:effectLst/>
                <a:latin typeface="Open Sans"/>
                <a:sym typeface="Wingdings" panose="05000000000000000000" pitchFamily="2" charset="2"/>
              </a:rPr>
              <a:t>Weitere Infos</a:t>
            </a:r>
            <a:r>
              <a:rPr lang="de-DE" dirty="0">
                <a:latin typeface="Open Sans"/>
                <a:sym typeface="Wingdings" panose="05000000000000000000" pitchFamily="2" charset="2"/>
              </a:rPr>
              <a:t>:</a:t>
            </a:r>
            <a:endParaRPr lang="de-DE" b="0" i="0" dirty="0">
              <a:effectLst/>
              <a:latin typeface="Open Sans"/>
            </a:endParaRPr>
          </a:p>
          <a:p>
            <a:pPr marL="0" indent="0">
              <a:buNone/>
            </a:pPr>
            <a:r>
              <a:rPr lang="de-DE" dirty="0">
                <a:hlinkClick r:id="rId2"/>
              </a:rPr>
              <a:t>https://www.internetmatters.org/de/hub/esafety-news/parents-guide-to-roblox-and-how-your-kids-can-play-it-safely/</a:t>
            </a:r>
            <a:endParaRPr lang="de-DE" dirty="0"/>
          </a:p>
          <a:p>
            <a:pPr marL="0" indent="0">
              <a:buNone/>
            </a:pPr>
            <a:endParaRPr lang="de-DE" dirty="0">
              <a:latin typeface="Open San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7FC8849-3E17-4430-82EB-46E2A1D7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4" y="1046780"/>
            <a:ext cx="4070288" cy="160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088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E9563-B3CC-43B8-8B42-0C684CC89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7D9507-2B69-4B30-ADC3-03792EEF0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31" y="1615123"/>
            <a:ext cx="9306903" cy="43951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Open Sans"/>
              </a:rPr>
              <a:t>Interessieren Sie sich für die Medien, die Ihre Kinder nutzen und informieren Sie sich über die Gefahren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Open Sans"/>
              </a:rPr>
              <a:t>Sprechen Sie über die Inhalte mit Ihrem Kind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Open Sans"/>
              </a:rPr>
              <a:t>Stellen Sie die Privatsphäre richtig ein bzw. nutzen Sie die Kindereinstellungen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Open Sans"/>
              </a:rPr>
              <a:t>Besprechen Sie die Themen Datenschutz und Selbstschutz mit Ihrem Kind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Open Sans"/>
              </a:rPr>
              <a:t>Sprechen Sie gemeinsam über den richtigen Umgangston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Open Sans"/>
              </a:rPr>
              <a:t>Begrenzen Sie UNBEDINGT die tägliche Medienzeit! (Empfehlung max. 1 Stunde)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0786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AEA6F-C6F6-48CA-B7DF-F921395A6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Alternativen und Ideen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69E317-B770-4AA0-9009-553CF1DAC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887" y="2033869"/>
            <a:ext cx="10250488" cy="424310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>
                <a:latin typeface="Open Sans"/>
              </a:rPr>
              <a:t>Lernsoftware (Antolin, Anton,…)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Open Sans"/>
              </a:rPr>
              <a:t>Wissensfilme (z.B. Willi Wills Wissen, Löwenzahn,…</a:t>
            </a:r>
            <a:r>
              <a:rPr lang="de-DE" dirty="0">
                <a:latin typeface="Open Sans"/>
                <a:sym typeface="Wingdings" panose="05000000000000000000" pitchFamily="2" charset="2"/>
              </a:rPr>
              <a:t> </a:t>
            </a:r>
            <a:r>
              <a:rPr lang="de-DE" dirty="0" err="1">
                <a:latin typeface="Open Sans"/>
                <a:sym typeface="Wingdings" panose="05000000000000000000" pitchFamily="2" charset="2"/>
              </a:rPr>
              <a:t>Youtube</a:t>
            </a:r>
            <a:r>
              <a:rPr lang="de-DE" dirty="0">
                <a:latin typeface="Open Sans"/>
                <a:sym typeface="Wingdings" panose="05000000000000000000" pitchFamily="2" charset="2"/>
              </a:rPr>
              <a:t> Kids)</a:t>
            </a:r>
            <a:endParaRPr lang="de-DE" dirty="0">
              <a:latin typeface="Open Sans"/>
            </a:endParaRPr>
          </a:p>
          <a:p>
            <a:pPr>
              <a:lnSpc>
                <a:spcPct val="150000"/>
              </a:lnSpc>
            </a:pPr>
            <a:r>
              <a:rPr lang="de-DE" dirty="0">
                <a:latin typeface="Open Sans"/>
              </a:rPr>
              <a:t>Kindernachrichten (logo)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Open Sans"/>
              </a:rPr>
              <a:t>Kindersuchmaschinen (</a:t>
            </a:r>
            <a:r>
              <a:rPr lang="de-DE" dirty="0" err="1">
                <a:latin typeface="Open Sans"/>
              </a:rPr>
              <a:t>FragFINN</a:t>
            </a:r>
            <a:r>
              <a:rPr lang="de-DE" dirty="0">
                <a:latin typeface="Open Sans"/>
              </a:rPr>
              <a:t>, Blinde Kuh,…)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Open Sans"/>
              </a:rPr>
              <a:t>Infoseiten für Kinder (</a:t>
            </a:r>
            <a:r>
              <a:rPr lang="de-DE" dirty="0" err="1">
                <a:latin typeface="Open Sans"/>
              </a:rPr>
              <a:t>geolino</a:t>
            </a:r>
            <a:r>
              <a:rPr lang="de-DE" dirty="0">
                <a:latin typeface="Open Sans"/>
              </a:rPr>
              <a:t>,…)</a:t>
            </a:r>
          </a:p>
        </p:txBody>
      </p:sp>
    </p:spTree>
    <p:extLst>
      <p:ext uri="{BB962C8B-B14F-4D97-AF65-F5344CB8AC3E}">
        <p14:creationId xmlns:p14="http://schemas.microsoft.com/office/powerpoint/2010/main" val="344968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BF6E9F-3B7A-4C4A-B9AE-304A27999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Quellenangaben Onlineartikel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5CE418-71DC-4AB8-BAF6-91DCAF0B7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8850313" cy="4676774"/>
          </a:xfrm>
        </p:spPr>
        <p:txBody>
          <a:bodyPr/>
          <a:lstStyle/>
          <a:p>
            <a:r>
              <a:rPr lang="de-DE" dirty="0">
                <a:hlinkClick r:id="rId2"/>
              </a:rPr>
              <a:t>https://www.deutschlandfunk.de/digitales-klassenzimmer-psychiater-wenn-kinder-nur-wischen.694.de.html?dram:article_id=412480</a:t>
            </a:r>
            <a:endParaRPr lang="de-DE" dirty="0"/>
          </a:p>
          <a:p>
            <a:r>
              <a:rPr lang="de-DE" dirty="0">
                <a:hlinkClick r:id="rId3"/>
              </a:rPr>
              <a:t>https://www.internet-abc.de/eltern/kinder-whatsapp-alter-gefahren/</a:t>
            </a:r>
            <a:endParaRPr lang="de-DE" dirty="0"/>
          </a:p>
          <a:p>
            <a:r>
              <a:rPr lang="de-DE" dirty="0">
                <a:hlinkClick r:id="rId4"/>
              </a:rPr>
              <a:t>https://www.schau-hin.info/sicherheit-risiken/tiktok-musically-mehr-sicherheit-fuer-kinder</a:t>
            </a:r>
            <a:endParaRPr lang="de-DE" dirty="0"/>
          </a:p>
          <a:p>
            <a:r>
              <a:rPr lang="de-DE" dirty="0">
                <a:hlinkClick r:id="rId5"/>
              </a:rPr>
              <a:t>https://www.schau-hin.info/grundlagen/fortnite-hype-was-spielt-mein-kind-da</a:t>
            </a:r>
            <a:endParaRPr lang="de-DE" dirty="0"/>
          </a:p>
          <a:p>
            <a:r>
              <a:rPr lang="de-DE" dirty="0">
                <a:hlinkClick r:id="rId6"/>
              </a:rPr>
              <a:t>https://www.internetmatters.org/de/hub/esafety-news/parents-guide-to-roblox-and-how-your-kids-can-play-it-safely/</a:t>
            </a:r>
            <a:endParaRPr lang="de-DE" dirty="0"/>
          </a:p>
          <a:p>
            <a:endParaRPr lang="de-DE" dirty="0">
              <a:latin typeface="Open Sans"/>
            </a:endParaRP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6908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527</Words>
  <Application>Microsoft Office PowerPoint</Application>
  <PresentationFormat>Breitbild</PresentationFormat>
  <Paragraphs>67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Open Sans</vt:lpstr>
      <vt:lpstr>Wingdings 3</vt:lpstr>
      <vt:lpstr>Ion</vt:lpstr>
      <vt:lpstr>Kinder und Medien</vt:lpstr>
      <vt:lpstr>Soziale Medien</vt:lpstr>
      <vt:lpstr>Soziale Medien</vt:lpstr>
      <vt:lpstr>Soziale Medien Allgemeine Verhaltensweisen</vt:lpstr>
      <vt:lpstr>Spiele</vt:lpstr>
      <vt:lpstr>Spiele</vt:lpstr>
      <vt:lpstr>Zusammenfassung</vt:lpstr>
      <vt:lpstr>Alternativen und Ideen</vt:lpstr>
      <vt:lpstr>Quellenangaben Onlineartikel</vt:lpstr>
      <vt:lpstr>Bildquellen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 und Medien</dc:title>
  <dc:creator>Katja Maier</dc:creator>
  <cp:lastModifiedBy>Nilufar Malcher</cp:lastModifiedBy>
  <cp:revision>21</cp:revision>
  <dcterms:created xsi:type="dcterms:W3CDTF">2020-09-04T05:54:33Z</dcterms:created>
  <dcterms:modified xsi:type="dcterms:W3CDTF">2020-10-05T16:53:49Z</dcterms:modified>
</cp:coreProperties>
</file>